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14C5C-9646-4311-8887-C842A27F65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5813D-FF3F-4EF6-A218-6240D2BE37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20C5A-2D08-4EED-86D2-983E47EEFB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E696C12-783A-4CA8-B312-0C87462506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907BD-F7CA-471B-B242-A1503C2807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39D051-4D9E-44ED-81D2-D055A8092E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5B30B-7C24-4A17-BB8F-082B2DB9F4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3A58F-52BE-4EB4-902B-AB9BDEDE97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D24EE-26A2-49E8-BE70-074F8B44FC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49C81-C688-4A20-B810-65664342E8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55549-7013-4980-9030-C3F415633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83A00-709E-4383-8356-8087BD9471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F164040-F397-48F7-AC48-D41CAE63D01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0033CC"/>
                </a:solidFill>
                <a:latin typeface="Monotype Corsiva" pitchFamily="66" charset="0"/>
              </a:rPr>
              <a:t>Винтовая симметрия – </a:t>
            </a:r>
            <a:br>
              <a:rPr lang="ru-RU" sz="4000" b="1" dirty="0">
                <a:solidFill>
                  <a:srgbClr val="0033CC"/>
                </a:solidFill>
                <a:latin typeface="Monotype Corsiva" pitchFamily="66" charset="0"/>
              </a:rPr>
            </a:br>
            <a:r>
              <a:rPr lang="ru-RU" sz="4000" b="1" dirty="0">
                <a:solidFill>
                  <a:srgbClr val="0033CC"/>
                </a:solidFill>
                <a:latin typeface="Monotype Corsiva" pitchFamily="66" charset="0"/>
              </a:rPr>
              <a:t>это поворот и перенос одновременно</a:t>
            </a:r>
            <a:r>
              <a:rPr lang="en-US" sz="4000" b="1" dirty="0">
                <a:solidFill>
                  <a:srgbClr val="0033CC"/>
                </a:solidFill>
                <a:latin typeface="Monotype Corsiva" pitchFamily="66" charset="0"/>
              </a:rPr>
              <a:t>.</a:t>
            </a:r>
            <a:endParaRPr lang="ru-RU" sz="40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Рисунок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1785926"/>
            <a:ext cx="2071702" cy="27146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4286256"/>
            <a:ext cx="2214546" cy="23489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исунок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2000240"/>
            <a:ext cx="2000264" cy="22859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Рисунок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472" y="4572008"/>
            <a:ext cx="2786082" cy="2096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Рисунок4.jpg"/>
          <p:cNvPicPr>
            <a:picLocks noGrp="1" noChangeAspect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4643438" y="3071810"/>
            <a:ext cx="1776537" cy="1758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Рисунок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1428736"/>
            <a:ext cx="1714512" cy="2304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Рисунок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2264" y="5000636"/>
            <a:ext cx="2224966" cy="170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Содержимое 6" descr="Рисунок19.jpg"/>
          <p:cNvPicPr>
            <a:picLocks noGrp="1" noChangeAspect="1"/>
          </p:cNvPicPr>
          <p:nvPr>
            <p:ph sz="quarter" idx="2"/>
          </p:nvPr>
        </p:nvPicPr>
        <p:blipFill>
          <a:blip r:embed="rId7"/>
          <a:stretch>
            <a:fillRect/>
          </a:stretch>
        </p:blipFill>
        <p:spPr>
          <a:xfrm>
            <a:off x="285720" y="142852"/>
            <a:ext cx="1857388" cy="1892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3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Оформление по умолчанию</vt:lpstr>
      <vt:lpstr>Винтовая симметрия –  это поворот и перенос одновременно.</vt:lpstr>
      <vt:lpstr>Слайд 2</vt:lpstr>
      <vt:lpstr>Слайд 3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SamLab.ws</cp:lastModifiedBy>
  <cp:revision>10</cp:revision>
  <dcterms:created xsi:type="dcterms:W3CDTF">2009-01-15T09:38:02Z</dcterms:created>
  <dcterms:modified xsi:type="dcterms:W3CDTF">2009-01-23T17:39:12Z</dcterms:modified>
</cp:coreProperties>
</file>